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3"/>
    <p:sldId id="257" r:id="rId4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</p:sldIdLst>
  <p:sldSz cx="9144000" cy="6858000" type="screen4x3"/>
  <p:notesSz cx="6858000" cy="9144000"/>
  <p:custDataLst>
    <p:tags r:id="rId48"/>
  </p:custDataLst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哒哒 熊猫" initials="哒哒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159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8" Type="http://schemas.openxmlformats.org/officeDocument/2006/relationships/tags" Target="tags/tag57.xml"/><Relationship Id="rId47" Type="http://schemas.openxmlformats.org/officeDocument/2006/relationships/commentAuthors" Target="commentAuthors.xml"/><Relationship Id="rId46" Type="http://schemas.openxmlformats.org/officeDocument/2006/relationships/tableStyles" Target="tableStyles.xml"/><Relationship Id="rId45" Type="http://schemas.openxmlformats.org/officeDocument/2006/relationships/viewProps" Target="viewProps.xml"/><Relationship Id="rId44" Type="http://schemas.openxmlformats.org/officeDocument/2006/relationships/presProps" Target="presProps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e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1" Type="http://schemas.openxmlformats.org/officeDocument/2006/relationships/slideLayout" Target="../slideLayouts/slideLayout1.xml"/><Relationship Id="rId40" Type="http://schemas.openxmlformats.org/officeDocument/2006/relationships/image" Target="../media/image40.jpeg"/><Relationship Id="rId4" Type="http://schemas.openxmlformats.org/officeDocument/2006/relationships/image" Target="../media/image4.jpeg"/><Relationship Id="rId39" Type="http://schemas.openxmlformats.org/officeDocument/2006/relationships/image" Target="../media/image39.jpeg"/><Relationship Id="rId38" Type="http://schemas.openxmlformats.org/officeDocument/2006/relationships/image" Target="../media/image38.jpeg"/><Relationship Id="rId37" Type="http://schemas.openxmlformats.org/officeDocument/2006/relationships/image" Target="../media/image37.jpeg"/><Relationship Id="rId36" Type="http://schemas.openxmlformats.org/officeDocument/2006/relationships/image" Target="../media/image36.jpeg"/><Relationship Id="rId35" Type="http://schemas.openxmlformats.org/officeDocument/2006/relationships/image" Target="../media/image35.jpeg"/><Relationship Id="rId34" Type="http://schemas.openxmlformats.org/officeDocument/2006/relationships/image" Target="../media/image34.jpeg"/><Relationship Id="rId33" Type="http://schemas.openxmlformats.org/officeDocument/2006/relationships/image" Target="../media/image33.jpeg"/><Relationship Id="rId32" Type="http://schemas.openxmlformats.org/officeDocument/2006/relationships/image" Target="../media/image32.jpeg"/><Relationship Id="rId31" Type="http://schemas.openxmlformats.org/officeDocument/2006/relationships/image" Target="../media/image31.jpeg"/><Relationship Id="rId30" Type="http://schemas.openxmlformats.org/officeDocument/2006/relationships/image" Target="../media/image30.jpeg"/><Relationship Id="rId3" Type="http://schemas.openxmlformats.org/officeDocument/2006/relationships/image" Target="../media/image3.jpeg"/><Relationship Id="rId29" Type="http://schemas.openxmlformats.org/officeDocument/2006/relationships/image" Target="../media/image29.jpeg"/><Relationship Id="rId28" Type="http://schemas.openxmlformats.org/officeDocument/2006/relationships/image" Target="../media/image28.jpeg"/><Relationship Id="rId27" Type="http://schemas.openxmlformats.org/officeDocument/2006/relationships/image" Target="../media/image27.jpeg"/><Relationship Id="rId26" Type="http://schemas.openxmlformats.org/officeDocument/2006/relationships/image" Target="../media/image26.jpeg"/><Relationship Id="rId25" Type="http://schemas.openxmlformats.org/officeDocument/2006/relationships/image" Target="../media/image25.jpeg"/><Relationship Id="rId24" Type="http://schemas.openxmlformats.org/officeDocument/2006/relationships/image" Target="../media/image24.jpeg"/><Relationship Id="rId23" Type="http://schemas.openxmlformats.org/officeDocument/2006/relationships/image" Target="../media/image23.jpeg"/><Relationship Id="rId22" Type="http://schemas.openxmlformats.org/officeDocument/2006/relationships/image" Target="../media/image22.jpeg"/><Relationship Id="rId21" Type="http://schemas.openxmlformats.org/officeDocument/2006/relationships/image" Target="../media/image21.jpeg"/><Relationship Id="rId20" Type="http://schemas.openxmlformats.org/officeDocument/2006/relationships/image" Target="../media/image20.jpeg"/><Relationship Id="rId2" Type="http://schemas.openxmlformats.org/officeDocument/2006/relationships/image" Target="../media/image2.jpeg"/><Relationship Id="rId19" Type="http://schemas.openxmlformats.org/officeDocument/2006/relationships/image" Target="../media/image19.jpeg"/><Relationship Id="rId18" Type="http://schemas.openxmlformats.org/officeDocument/2006/relationships/image" Target="../media/image18.jpeg"/><Relationship Id="rId17" Type="http://schemas.openxmlformats.org/officeDocument/2006/relationships/image" Target="../media/image17.jpeg"/><Relationship Id="rId16" Type="http://schemas.openxmlformats.org/officeDocument/2006/relationships/image" Target="../media/image16.jpeg"/><Relationship Id="rId15" Type="http://schemas.openxmlformats.org/officeDocument/2006/relationships/image" Target="../media/image15.jpeg"/><Relationship Id="rId14" Type="http://schemas.openxmlformats.org/officeDocument/2006/relationships/image" Target="../media/image14.jpeg"/><Relationship Id="rId13" Type="http://schemas.openxmlformats.org/officeDocument/2006/relationships/image" Target="../media/image13.jpeg"/><Relationship Id="rId12" Type="http://schemas.openxmlformats.org/officeDocument/2006/relationships/image" Target="../media/image12.jpeg"/><Relationship Id="rId11" Type="http://schemas.openxmlformats.org/officeDocument/2006/relationships/image" Target="../media/image11.jpeg"/><Relationship Id="rId10" Type="http://schemas.openxmlformats.org/officeDocument/2006/relationships/image" Target="../media/image10.jpe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6.xml"/><Relationship Id="rId1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7.xml"/><Relationship Id="rId1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8.xml"/><Relationship Id="rId1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9.xml"/><Relationship Id="rId1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0.xml"/><Relationship Id="rId1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1.xml"/><Relationship Id="rId1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2.xml"/><Relationship Id="rId1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3.xml"/><Relationship Id="rId1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4.xml"/><Relationship Id="rId1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5.xml"/><Relationship Id="rId1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image" Target="../media/image42.jpeg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9" Type="http://schemas.openxmlformats.org/officeDocument/2006/relationships/notesSlide" Target="../notesSlides/notesSlide1.xml"/><Relationship Id="rId38" Type="http://schemas.openxmlformats.org/officeDocument/2006/relationships/slideLayout" Target="../slideLayouts/slideLayout6.xml"/><Relationship Id="rId37" Type="http://schemas.openxmlformats.org/officeDocument/2006/relationships/tags" Target="../tags/tag18.xml"/><Relationship Id="rId36" Type="http://schemas.openxmlformats.org/officeDocument/2006/relationships/image" Target="../media/image12.jpeg"/><Relationship Id="rId35" Type="http://schemas.openxmlformats.org/officeDocument/2006/relationships/image" Target="../media/image11.jpeg"/><Relationship Id="rId34" Type="http://schemas.openxmlformats.org/officeDocument/2006/relationships/image" Target="../media/image10.jpeg"/><Relationship Id="rId33" Type="http://schemas.openxmlformats.org/officeDocument/2006/relationships/image" Target="../media/image9.jpeg"/><Relationship Id="rId32" Type="http://schemas.openxmlformats.org/officeDocument/2006/relationships/image" Target="../media/image8.jpeg"/><Relationship Id="rId31" Type="http://schemas.openxmlformats.org/officeDocument/2006/relationships/image" Target="../media/image7.jpeg"/><Relationship Id="rId30" Type="http://schemas.openxmlformats.org/officeDocument/2006/relationships/image" Target="../media/image6.jpeg"/><Relationship Id="rId3" Type="http://schemas.openxmlformats.org/officeDocument/2006/relationships/image" Target="../media/image41.jpeg"/><Relationship Id="rId29" Type="http://schemas.openxmlformats.org/officeDocument/2006/relationships/image" Target="../media/image5.jpeg"/><Relationship Id="rId28" Type="http://schemas.openxmlformats.org/officeDocument/2006/relationships/image" Target="../media/image4.jpeg"/><Relationship Id="rId27" Type="http://schemas.openxmlformats.org/officeDocument/2006/relationships/image" Target="../media/image3.jpeg"/><Relationship Id="rId26" Type="http://schemas.openxmlformats.org/officeDocument/2006/relationships/image" Target="../media/image2.jpeg"/><Relationship Id="rId25" Type="http://schemas.openxmlformats.org/officeDocument/2006/relationships/tags" Target="../tags/tag17.xml"/><Relationship Id="rId24" Type="http://schemas.openxmlformats.org/officeDocument/2006/relationships/image" Target="../media/image48.jpeg"/><Relationship Id="rId23" Type="http://schemas.openxmlformats.org/officeDocument/2006/relationships/tags" Target="../tags/tag16.xml"/><Relationship Id="rId22" Type="http://schemas.openxmlformats.org/officeDocument/2006/relationships/tags" Target="../tags/tag15.xml"/><Relationship Id="rId21" Type="http://schemas.openxmlformats.org/officeDocument/2006/relationships/image" Target="../media/image47.jpeg"/><Relationship Id="rId20" Type="http://schemas.openxmlformats.org/officeDocument/2006/relationships/tags" Target="../tags/tag14.xml"/><Relationship Id="rId2" Type="http://schemas.openxmlformats.org/officeDocument/2006/relationships/tags" Target="../tags/tag2.xml"/><Relationship Id="rId19" Type="http://schemas.openxmlformats.org/officeDocument/2006/relationships/tags" Target="../tags/tag13.xml"/><Relationship Id="rId18" Type="http://schemas.openxmlformats.org/officeDocument/2006/relationships/image" Target="../media/image46.jpeg"/><Relationship Id="rId17" Type="http://schemas.openxmlformats.org/officeDocument/2006/relationships/tags" Target="../tags/tag12.xml"/><Relationship Id="rId16" Type="http://schemas.openxmlformats.org/officeDocument/2006/relationships/tags" Target="../tags/tag11.xml"/><Relationship Id="rId15" Type="http://schemas.openxmlformats.org/officeDocument/2006/relationships/image" Target="../media/image45.jpeg"/><Relationship Id="rId14" Type="http://schemas.openxmlformats.org/officeDocument/2006/relationships/tags" Target="../tags/tag10.xml"/><Relationship Id="rId13" Type="http://schemas.openxmlformats.org/officeDocument/2006/relationships/tags" Target="../tags/tag9.xml"/><Relationship Id="rId12" Type="http://schemas.openxmlformats.org/officeDocument/2006/relationships/image" Target="../media/image44.jpeg"/><Relationship Id="rId11" Type="http://schemas.openxmlformats.org/officeDocument/2006/relationships/tags" Target="../tags/tag8.xml"/><Relationship Id="rId10" Type="http://schemas.openxmlformats.org/officeDocument/2006/relationships/image" Target="../media/image43.jpeg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6.xml"/><Relationship Id="rId1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7.xml"/><Relationship Id="rId1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8.xml"/><Relationship Id="rId1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9.xml"/><Relationship Id="rId1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40.xml"/><Relationship Id="rId1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41.xml"/><Relationship Id="rId1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42.xml"/><Relationship Id="rId1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43.xml"/><Relationship Id="rId1" Type="http://schemas.openxmlformats.org/officeDocument/2006/relationships/image" Target="../media/image2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44.xml"/><Relationship Id="rId1" Type="http://schemas.openxmlformats.org/officeDocument/2006/relationships/image" Target="../media/image2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45.xml"/><Relationship Id="rId1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9.xml"/><Relationship Id="rId1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46.xml"/><Relationship Id="rId1" Type="http://schemas.openxmlformats.org/officeDocument/2006/relationships/image" Target="../media/image3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47.xml"/><Relationship Id="rId1" Type="http://schemas.openxmlformats.org/officeDocument/2006/relationships/image" Target="../media/image3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48.xml"/><Relationship Id="rId1" Type="http://schemas.openxmlformats.org/officeDocument/2006/relationships/image" Target="../media/image3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49.xml"/><Relationship Id="rId1" Type="http://schemas.openxmlformats.org/officeDocument/2006/relationships/image" Target="../media/image3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50.xml"/><Relationship Id="rId1" Type="http://schemas.openxmlformats.org/officeDocument/2006/relationships/image" Target="../media/image3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51.xml"/><Relationship Id="rId1" Type="http://schemas.openxmlformats.org/officeDocument/2006/relationships/image" Target="../media/image3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52.xml"/><Relationship Id="rId1" Type="http://schemas.openxmlformats.org/officeDocument/2006/relationships/image" Target="../media/image3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53.xml"/><Relationship Id="rId1" Type="http://schemas.openxmlformats.org/officeDocument/2006/relationships/image" Target="../media/image3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54.xml"/><Relationship Id="rId1" Type="http://schemas.openxmlformats.org/officeDocument/2006/relationships/image" Target="../media/image3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55.xml"/><Relationship Id="rId1" Type="http://schemas.openxmlformats.org/officeDocument/2006/relationships/image" Target="../media/image3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0.xml"/><Relationship Id="rId1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56.xml"/><Relationship Id="rId1" Type="http://schemas.openxmlformats.org/officeDocument/2006/relationships/image" Target="../media/image4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1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2.xml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3.xml"/><Relationship Id="rId1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4.xml"/><Relationship Id="rId1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5.xml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标题 307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 anchorCtr="0"/>
          <a:p>
            <a:pPr defTabSz="914400">
              <a:buClrTx/>
              <a:buSzTx/>
              <a:buFontTx/>
              <a:buNone/>
            </a:pPr>
            <a:endParaRPr sz="44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5" name="副标题 3074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p>
            <a:pPr defTabSz="914400">
              <a:buClrTx/>
              <a:buSzTx/>
              <a:buFontTx/>
            </a:pPr>
            <a:endParaRPr sz="32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" name="图片 1" descr="宾利莱2(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3" name="图片 2" descr="宾利莱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4" name="图片 3" descr="宾利莱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5" name="图片 4" descr="宾利莱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6" name="图片 5" descr="宾利莱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7" name="图片 6" descr="宾利莱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8" name="图片 7" descr="宾利莱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9" name="图片 8" descr="宾利莱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10" name="图片 9" descr="宾利莱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11" name="图片 10" descr="宾利莱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12" name="图片 11" descr="宾利莱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13" name="图片 12" descr="宾利莱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14" name="图片 13" descr="宾利莱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15" name="图片 14" descr="宾利莱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16" name="图片 15" descr="宾利莱2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17" name="图片 16" descr="宾利莱2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18" name="图片 17" descr="宾利莱2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19" name="图片 18" descr="宾利莱2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20" name="图片 19" descr="宾利莱2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21" name="图片 20" descr="宾利莱2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22" name="图片 21" descr="宾利莱2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23" name="图片 22" descr="宾利莱29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24" name="图片 23" descr="宾利莱30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25" name="图片 24" descr="宾利莱31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26" name="图片 25" descr="宾利莱32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27" name="图片 26" descr="宾利莱33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28" name="图片 27" descr="宾利莱34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29" name="图片 28" descr="宾利莱35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30" name="图片 29" descr="宾利莱36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31" name="图片 30" descr="宾利莱37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32" name="图片 31" descr="宾利莱38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33" name="图片 32" descr="宾利莱39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34" name="图片 33" descr="宾利莱40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35" name="图片 34" descr="宾利莱41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36" name="图片 35" descr="宾利莱42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37" name="图片 36" descr="宾利莱43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38" name="图片 37" descr="宾利莱44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39" name="图片 38" descr="宾利莱45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40" name="图片 39" descr="宾利莱46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41" name="图片 40" descr="宾利莱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42" name="图片 41" descr="宾利莱2(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 advTm="3000">
        <p:fade/>
      </p:transition>
    </mc:Choice>
    <mc:Fallback>
      <p:transition spd="med" advTm="3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2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 rot="20700000">
            <a:off x="1176814" y="2245519"/>
            <a:ext cx="1738789" cy="154543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77800" dist="88900" dir="54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  <a:scene3d>
            <a:camera prst="obliqueBottomRight"/>
            <a:lightRig rig="contrasting" dir="t">
              <a:rot lat="0" lon="0" rev="0"/>
            </a:lightRig>
          </a:scene3d>
          <a:sp3d extrusionH="127000" contourW="12700">
            <a:extrusionClr>
              <a:schemeClr val="bg1">
                <a:lumMod val="85000"/>
              </a:schemeClr>
            </a:extrusionClr>
            <a:contourClr>
              <a:schemeClr val="bg1">
                <a:lumMod val="85000"/>
              </a:schemeClr>
            </a:contourClr>
          </a:sp3d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350">
              <a:sym typeface="+mn-ea"/>
            </a:endParaRPr>
          </a:p>
        </p:txBody>
      </p:sp>
      <p:pic>
        <p:nvPicPr>
          <p:cNvPr id="4" name="图片 3" descr="D:/lky/素材/VCG41N1269933581.jpgVCG41N126993358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hqprint">
            <a:lum bright="6000"/>
          </a:blip>
          <a:srcRect/>
          <a:stretch>
            <a:fillRect/>
          </a:stretch>
        </p:blipFill>
        <p:spPr>
          <a:xfrm rot="20760000">
            <a:off x="1271111" y="2351723"/>
            <a:ext cx="1544955" cy="1332548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244" h="2798">
                <a:moveTo>
                  <a:pt x="3197" y="0"/>
                </a:moveTo>
                <a:lnTo>
                  <a:pt x="3244" y="2743"/>
                </a:lnTo>
                <a:lnTo>
                  <a:pt x="48" y="2798"/>
                </a:lnTo>
                <a:lnTo>
                  <a:pt x="0" y="56"/>
                </a:lnTo>
                <a:lnTo>
                  <a:pt x="3197" y="0"/>
                </a:lnTo>
                <a:close/>
              </a:path>
            </a:pathLst>
          </a:custGeom>
          <a:ln>
            <a:solidFill>
              <a:schemeClr val="tx1">
                <a:lumMod val="40000"/>
                <a:lumOff val="60000"/>
                <a:alpha val="20000"/>
              </a:schemeClr>
            </a:solidFill>
          </a:ln>
        </p:spPr>
      </p:pic>
      <p:sp>
        <p:nvSpPr>
          <p:cNvPr id="21" name="矩形 20"/>
          <p:cNvSpPr/>
          <p:nvPr>
            <p:custDataLst>
              <p:tags r:id="rId4"/>
            </p:custDataLst>
          </p:nvPr>
        </p:nvSpPr>
        <p:spPr>
          <a:xfrm rot="480000">
            <a:off x="2612231" y="2395538"/>
            <a:ext cx="1738789" cy="154543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77800" dist="88900" dir="54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  <a:scene3d>
            <a:camera prst="obliqueBottomRight"/>
            <a:lightRig rig="contrasting" dir="t">
              <a:rot lat="0" lon="0" rev="0"/>
            </a:lightRig>
          </a:scene3d>
          <a:sp3d extrusionH="127000" contourW="12700">
            <a:extrusionClr>
              <a:schemeClr val="bg1">
                <a:lumMod val="85000"/>
              </a:schemeClr>
            </a:extrusionClr>
            <a:contourClr>
              <a:schemeClr val="bg1">
                <a:lumMod val="85000"/>
              </a:schemeClr>
            </a:contourClr>
          </a:sp3d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350">
              <a:sym typeface="+mn-ea"/>
            </a:endParaRPr>
          </a:p>
        </p:txBody>
      </p:sp>
      <p:pic>
        <p:nvPicPr>
          <p:cNvPr id="5" name="图片 4" descr="D:/lky/素材/VCG41N1483934061.jpgVCG41N148393406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 cstate="hqprint">
            <a:lum bright="6000" contrast="-6000"/>
          </a:blip>
          <a:srcRect/>
          <a:stretch>
            <a:fillRect/>
          </a:stretch>
        </p:blipFill>
        <p:spPr>
          <a:xfrm rot="480000">
            <a:off x="2717483" y="2520315"/>
            <a:ext cx="1522571" cy="1299686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97" h="2729">
                <a:moveTo>
                  <a:pt x="0" y="0"/>
                </a:moveTo>
                <a:lnTo>
                  <a:pt x="3197" y="0"/>
                </a:lnTo>
                <a:lnTo>
                  <a:pt x="3197" y="2729"/>
                </a:lnTo>
                <a:lnTo>
                  <a:pt x="0" y="2729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chemeClr val="tx1">
                <a:lumMod val="40000"/>
                <a:lumOff val="60000"/>
                <a:alpha val="20000"/>
              </a:schemeClr>
            </a:solidFill>
          </a:ln>
        </p:spPr>
      </p:pic>
      <p:sp>
        <p:nvSpPr>
          <p:cNvPr id="24" name="矩形 23"/>
          <p:cNvSpPr/>
          <p:nvPr>
            <p:custDataLst>
              <p:tags r:id="rId7"/>
            </p:custDataLst>
          </p:nvPr>
        </p:nvSpPr>
        <p:spPr>
          <a:xfrm rot="20940000">
            <a:off x="4504373" y="2406015"/>
            <a:ext cx="1738789" cy="154543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77800" dist="88900" dir="54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  <a:scene3d>
            <a:camera prst="obliqueBottomRight"/>
            <a:lightRig rig="contrasting" dir="t">
              <a:rot lat="0" lon="0" rev="0"/>
            </a:lightRig>
          </a:scene3d>
          <a:sp3d extrusionH="127000" contourW="12700">
            <a:extrusionClr>
              <a:schemeClr val="bg1">
                <a:lumMod val="85000"/>
              </a:schemeClr>
            </a:extrusionClr>
            <a:contourClr>
              <a:schemeClr val="bg1">
                <a:lumMod val="85000"/>
              </a:schemeClr>
            </a:contourClr>
          </a:sp3d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350">
              <a:sym typeface="+mn-ea"/>
            </a:endParaRPr>
          </a:p>
        </p:txBody>
      </p:sp>
      <p:sp>
        <p:nvSpPr>
          <p:cNvPr id="34" name="矩形 33"/>
          <p:cNvSpPr/>
          <p:nvPr>
            <p:custDataLst>
              <p:tags r:id="rId8"/>
            </p:custDataLst>
          </p:nvPr>
        </p:nvSpPr>
        <p:spPr>
          <a:xfrm rot="1260000">
            <a:off x="1290161" y="3537585"/>
            <a:ext cx="1738789" cy="154543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77800" dist="88900" dir="54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  <a:scene3d>
            <a:camera prst="obliqueBottomRight"/>
            <a:lightRig rig="contrasting" dir="t">
              <a:rot lat="0" lon="0" rev="0"/>
            </a:lightRig>
          </a:scene3d>
          <a:sp3d extrusionH="127000" contourW="12700">
            <a:extrusionClr>
              <a:schemeClr val="bg1">
                <a:lumMod val="85000"/>
              </a:schemeClr>
            </a:extrusionClr>
            <a:contourClr>
              <a:schemeClr val="bg1">
                <a:lumMod val="85000"/>
              </a:schemeClr>
            </a:contourClr>
          </a:sp3d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7" name="图片 6" descr="D:/lky/素材/VCG211355072820.jpgVCG211355072820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 cstate="hqprint">
            <a:lum bright="18000" contrast="18000"/>
          </a:blip>
          <a:srcRect/>
          <a:stretch>
            <a:fillRect/>
          </a:stretch>
        </p:blipFill>
        <p:spPr>
          <a:xfrm rot="1200000">
            <a:off x="1384459" y="3641884"/>
            <a:ext cx="1544955" cy="1332548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244" h="2798">
                <a:moveTo>
                  <a:pt x="48" y="0"/>
                </a:moveTo>
                <a:lnTo>
                  <a:pt x="3244" y="56"/>
                </a:lnTo>
                <a:lnTo>
                  <a:pt x="3197" y="2798"/>
                </a:lnTo>
                <a:lnTo>
                  <a:pt x="0" y="2743"/>
                </a:lnTo>
                <a:lnTo>
                  <a:pt x="48" y="0"/>
                </a:lnTo>
                <a:close/>
              </a:path>
            </a:pathLst>
          </a:custGeom>
          <a:ln>
            <a:solidFill>
              <a:schemeClr val="tx1">
                <a:lumMod val="40000"/>
                <a:lumOff val="60000"/>
                <a:alpha val="20000"/>
              </a:schemeClr>
            </a:solidFill>
          </a:ln>
        </p:spPr>
      </p:pic>
      <p:pic>
        <p:nvPicPr>
          <p:cNvPr id="11" name="图片 10" descr="D:\lky\素材\VCG41N1435261940.jpgVCG41N1435261940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 cstate="hqprint">
            <a:lum bright="6000" contrast="-12000"/>
          </a:blip>
          <a:srcRect/>
          <a:stretch>
            <a:fillRect/>
          </a:stretch>
        </p:blipFill>
        <p:spPr>
          <a:xfrm rot="21000000">
            <a:off x="4598670" y="2511743"/>
            <a:ext cx="1544955" cy="1332548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244" h="2798">
                <a:moveTo>
                  <a:pt x="3197" y="0"/>
                </a:moveTo>
                <a:lnTo>
                  <a:pt x="3244" y="2743"/>
                </a:lnTo>
                <a:lnTo>
                  <a:pt x="48" y="2798"/>
                </a:lnTo>
                <a:lnTo>
                  <a:pt x="0" y="56"/>
                </a:lnTo>
                <a:lnTo>
                  <a:pt x="3197" y="0"/>
                </a:lnTo>
                <a:close/>
              </a:path>
            </a:pathLst>
          </a:custGeom>
          <a:ln>
            <a:solidFill>
              <a:schemeClr val="tx1">
                <a:lumMod val="40000"/>
                <a:lumOff val="60000"/>
                <a:alpha val="20000"/>
              </a:schemeClr>
            </a:solidFill>
          </a:ln>
        </p:spPr>
      </p:pic>
      <p:sp>
        <p:nvSpPr>
          <p:cNvPr id="27" name="矩形 26"/>
          <p:cNvSpPr/>
          <p:nvPr>
            <p:custDataLst>
              <p:tags r:id="rId13"/>
            </p:custDataLst>
          </p:nvPr>
        </p:nvSpPr>
        <p:spPr>
          <a:xfrm rot="900000">
            <a:off x="6075045" y="2538413"/>
            <a:ext cx="1738789" cy="154543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77800" dist="88900" dir="54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  <a:scene3d>
            <a:camera prst="obliqueBottomRight"/>
            <a:lightRig rig="contrasting" dir="t">
              <a:rot lat="0" lon="0" rev="0"/>
            </a:lightRig>
          </a:scene3d>
          <a:sp3d extrusionH="127000" contourW="12700">
            <a:extrusionClr>
              <a:schemeClr val="bg1">
                <a:lumMod val="85000"/>
              </a:schemeClr>
            </a:extrusionClr>
            <a:contourClr>
              <a:schemeClr val="bg1">
                <a:lumMod val="85000"/>
              </a:schemeClr>
            </a:contourClr>
          </a:sp3d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350">
              <a:sym typeface="+mn-ea"/>
            </a:endParaRPr>
          </a:p>
        </p:txBody>
      </p:sp>
      <p:pic>
        <p:nvPicPr>
          <p:cNvPr id="13" name="图片 12" descr="D:/lky/素材/VCG41N911564638.jpgVCG41N911564638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 cstate="hqprint">
            <a:lum bright="6000" contrast="-18000"/>
          </a:blip>
          <a:srcRect/>
          <a:stretch>
            <a:fillRect/>
          </a:stretch>
        </p:blipFill>
        <p:spPr>
          <a:xfrm rot="840000">
            <a:off x="6168866" y="2649379"/>
            <a:ext cx="1544955" cy="1326833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244" h="2786">
                <a:moveTo>
                  <a:pt x="48" y="0"/>
                </a:moveTo>
                <a:lnTo>
                  <a:pt x="761" y="0"/>
                </a:lnTo>
                <a:lnTo>
                  <a:pt x="3244" y="43"/>
                </a:lnTo>
                <a:lnTo>
                  <a:pt x="3197" y="2786"/>
                </a:lnTo>
                <a:lnTo>
                  <a:pt x="0" y="2730"/>
                </a:lnTo>
                <a:lnTo>
                  <a:pt x="48" y="0"/>
                </a:lnTo>
                <a:close/>
              </a:path>
            </a:pathLst>
          </a:custGeom>
          <a:ln>
            <a:solidFill>
              <a:schemeClr val="tx1">
                <a:lumMod val="40000"/>
                <a:lumOff val="60000"/>
                <a:alpha val="20000"/>
              </a:schemeClr>
            </a:solidFill>
          </a:ln>
        </p:spPr>
      </p:pic>
      <p:sp>
        <p:nvSpPr>
          <p:cNvPr id="37" name="矩形 36"/>
          <p:cNvSpPr/>
          <p:nvPr>
            <p:custDataLst>
              <p:tags r:id="rId16"/>
            </p:custDataLst>
          </p:nvPr>
        </p:nvSpPr>
        <p:spPr>
          <a:xfrm rot="20880000">
            <a:off x="6437948" y="3791903"/>
            <a:ext cx="1738789" cy="154543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77800" dist="88900" dir="54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  <a:scene3d>
            <a:camera prst="obliqueBottomRight"/>
            <a:lightRig rig="contrasting" dir="t">
              <a:rot lat="0" lon="0" rev="0"/>
            </a:lightRig>
          </a:scene3d>
          <a:sp3d extrusionH="127000" contourW="12700">
            <a:extrusionClr>
              <a:schemeClr val="bg1">
                <a:lumMod val="85000"/>
              </a:schemeClr>
            </a:extrusionClr>
            <a:contourClr>
              <a:schemeClr val="bg1">
                <a:lumMod val="85000"/>
              </a:schemeClr>
            </a:contourClr>
          </a:sp3d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350">
              <a:sym typeface="+mn-ea"/>
            </a:endParaRPr>
          </a:p>
        </p:txBody>
      </p:sp>
      <p:pic>
        <p:nvPicPr>
          <p:cNvPr id="10" name="图片 9" descr="D:\lky\素材\拍立得\VCG41N626340770.jpgVCG41N626340770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 cstate="hqprint">
            <a:lum bright="6000" contrast="-12000"/>
          </a:blip>
          <a:srcRect/>
          <a:stretch>
            <a:fillRect/>
          </a:stretch>
        </p:blipFill>
        <p:spPr>
          <a:xfrm rot="20940000">
            <a:off x="6531769" y="3897630"/>
            <a:ext cx="1544955" cy="1332548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244" h="2798">
                <a:moveTo>
                  <a:pt x="3197" y="0"/>
                </a:moveTo>
                <a:lnTo>
                  <a:pt x="3244" y="2743"/>
                </a:lnTo>
                <a:lnTo>
                  <a:pt x="48" y="2798"/>
                </a:lnTo>
                <a:lnTo>
                  <a:pt x="0" y="56"/>
                </a:lnTo>
                <a:lnTo>
                  <a:pt x="3197" y="0"/>
                </a:lnTo>
                <a:close/>
              </a:path>
            </a:pathLst>
          </a:custGeom>
          <a:ln>
            <a:solidFill>
              <a:schemeClr val="tx1">
                <a:lumMod val="40000"/>
                <a:lumOff val="60000"/>
                <a:alpha val="20000"/>
              </a:schemeClr>
            </a:solidFill>
          </a:ln>
        </p:spPr>
      </p:pic>
      <p:sp>
        <p:nvSpPr>
          <p:cNvPr id="48" name="矩形 47"/>
          <p:cNvSpPr/>
          <p:nvPr>
            <p:custDataLst>
              <p:tags r:id="rId19"/>
            </p:custDataLst>
          </p:nvPr>
        </p:nvSpPr>
        <p:spPr>
          <a:xfrm rot="1260000">
            <a:off x="4619625" y="3610928"/>
            <a:ext cx="1738789" cy="154543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77800" dist="88900" dir="54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  <a:scene3d>
            <a:camera prst="obliqueBottomRight"/>
            <a:lightRig rig="contrasting" dir="t">
              <a:rot lat="0" lon="0" rev="0"/>
            </a:lightRig>
          </a:scene3d>
          <a:sp3d extrusionH="127000" contourW="12700">
            <a:extrusionClr>
              <a:schemeClr val="bg1">
                <a:lumMod val="85000"/>
              </a:schemeClr>
            </a:extrusionClr>
            <a:contourClr>
              <a:schemeClr val="bg1">
                <a:lumMod val="85000"/>
              </a:schemeClr>
            </a:contourClr>
          </a:sp3d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350">
              <a:sym typeface="+mn-ea"/>
            </a:endParaRPr>
          </a:p>
        </p:txBody>
      </p:sp>
      <p:pic>
        <p:nvPicPr>
          <p:cNvPr id="6" name="图片 5" descr="D:/lky/素材/VCG41N1294212942.jpgVCG41N1294212942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 cstate="hqprint">
            <a:lum bright="12000" contrast="-18000"/>
          </a:blip>
          <a:srcRect/>
          <a:stretch>
            <a:fillRect/>
          </a:stretch>
        </p:blipFill>
        <p:spPr>
          <a:xfrm rot="1200000">
            <a:off x="4713923" y="3715226"/>
            <a:ext cx="1544955" cy="1332548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244" h="2798">
                <a:moveTo>
                  <a:pt x="48" y="0"/>
                </a:moveTo>
                <a:lnTo>
                  <a:pt x="3244" y="56"/>
                </a:lnTo>
                <a:lnTo>
                  <a:pt x="3197" y="2798"/>
                </a:lnTo>
                <a:lnTo>
                  <a:pt x="0" y="2743"/>
                </a:lnTo>
                <a:lnTo>
                  <a:pt x="48" y="0"/>
                </a:lnTo>
                <a:close/>
              </a:path>
            </a:pathLst>
          </a:custGeom>
          <a:ln>
            <a:solidFill>
              <a:schemeClr val="tx1">
                <a:lumMod val="40000"/>
                <a:lumOff val="60000"/>
                <a:alpha val="20000"/>
              </a:schemeClr>
            </a:solidFill>
          </a:ln>
        </p:spPr>
      </p:pic>
      <p:sp>
        <p:nvSpPr>
          <p:cNvPr id="30" name="矩形 29"/>
          <p:cNvSpPr/>
          <p:nvPr>
            <p:custDataLst>
              <p:tags r:id="rId22"/>
            </p:custDataLst>
          </p:nvPr>
        </p:nvSpPr>
        <p:spPr>
          <a:xfrm rot="20880000">
            <a:off x="3032760" y="3791903"/>
            <a:ext cx="1738789" cy="154543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77800" dist="88900" dir="54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  <a:scene3d>
            <a:camera prst="obliqueBottomRight"/>
            <a:lightRig rig="contrasting" dir="t">
              <a:rot lat="0" lon="0" rev="0"/>
            </a:lightRig>
          </a:scene3d>
          <a:sp3d extrusionH="127000" contourW="12700">
            <a:extrusionClr>
              <a:schemeClr val="bg1">
                <a:lumMod val="85000"/>
              </a:schemeClr>
            </a:extrusionClr>
            <a:contourClr>
              <a:schemeClr val="bg1">
                <a:lumMod val="85000"/>
              </a:schemeClr>
            </a:contourClr>
          </a:sp3d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350">
              <a:sym typeface="+mn-ea"/>
            </a:endParaRPr>
          </a:p>
        </p:txBody>
      </p:sp>
      <p:pic>
        <p:nvPicPr>
          <p:cNvPr id="9" name="图片 8" descr="D:/lky/素材/VCG41N1438812867.jpgVCG41N1438812867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 cstate="hqprint">
            <a:lum bright="12000" contrast="-6000"/>
          </a:blip>
          <a:srcRect/>
          <a:stretch>
            <a:fillRect/>
          </a:stretch>
        </p:blipFill>
        <p:spPr>
          <a:xfrm rot="20940000">
            <a:off x="3126581" y="3897630"/>
            <a:ext cx="1544955" cy="1332548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244" h="2798">
                <a:moveTo>
                  <a:pt x="3197" y="0"/>
                </a:moveTo>
                <a:lnTo>
                  <a:pt x="3244" y="2743"/>
                </a:lnTo>
                <a:lnTo>
                  <a:pt x="48" y="2798"/>
                </a:lnTo>
                <a:lnTo>
                  <a:pt x="0" y="56"/>
                </a:lnTo>
                <a:lnTo>
                  <a:pt x="3197" y="0"/>
                </a:lnTo>
                <a:close/>
              </a:path>
            </a:pathLst>
          </a:custGeom>
          <a:ln>
            <a:solidFill>
              <a:schemeClr val="tx1">
                <a:lumMod val="40000"/>
                <a:lumOff val="60000"/>
                <a:alpha val="20000"/>
              </a:schemeClr>
            </a:solidFill>
          </a:ln>
        </p:spPr>
      </p:pic>
      <p:sp>
        <p:nvSpPr>
          <p:cNvPr id="12" name="标题 11"/>
          <p:cNvSpPr>
            <a:spLocks noGrp="1"/>
          </p:cNvSpPr>
          <p:nvPr>
            <p:ph type="title"/>
            <p:custDataLst>
              <p:tags r:id="rId25"/>
            </p:custDataLst>
          </p:nvPr>
        </p:nvSpPr>
        <p:spPr/>
        <p:txBody>
          <a:bodyPr/>
          <a:lstStyle/>
          <a:p>
            <a:r>
              <a:rPr lang="zh-CN" altLang="en-US"/>
              <a:t>单击此处添加标题</a:t>
            </a:r>
            <a:endParaRPr lang="zh-CN" altLang="en-US"/>
          </a:p>
        </p:txBody>
      </p:sp>
      <p:pic>
        <p:nvPicPr>
          <p:cNvPr id="2" name="图片 1" descr="宾利莱9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3" name="图片 2" descr="宾利莱10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14" name="图片 13" descr="宾利莱11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15" name="图片 14" descr="宾利莱12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16" name="图片 15" descr="宾利莱13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17" name="图片 16" descr="宾利莱14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18" name="图片 17" descr="宾利莱15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19" name="图片 18" descr="宾利莱16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20" name="图片 19" descr="宾利莱17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22" name="图片 21" descr="宾利莱18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23" name="图片 22" descr="宾利莱19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  <p:pic>
        <p:nvPicPr>
          <p:cNvPr id="25" name="图片 24" descr="宾利莱9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37"/>
    </p:custDataLst>
  </p:cSld>
  <p:clrMapOvr>
    <a:masterClrMapping/>
  </p:clrMapOvr>
  <p:transition advTm="3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2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2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3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3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3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3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3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4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4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4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4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4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4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宾利莱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73671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000"/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6_4*l_h_i*1_1_1"/>
  <p:tag name="KSO_WM_TEMPLATE_CATEGORY" val="diagram"/>
  <p:tag name="KSO_WM_TEMPLATE_INDEX" val="20230966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1_1"/>
  <p:tag name="KSO_WM_DIAGRAM_MAX_ITEMCNT" val="8"/>
  <p:tag name="KSO_WM_DIAGRAM_MIN_ITEMCNT" val="5"/>
  <p:tag name="KSO_WM_DIAGRAM_VIRTUALLY_FRAME" val="{&quot;height&quot;:362.663818359375,&quot;width&quot;:767.65881347656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0.3499999940395355,&quot;colorType&quot;:1,&quot;foreColorIndex&quot;:13,&quot;transparency&quot;:0.6000000238418579},&quot;threeD&quot;:{&quot;curvedSurface&quot;:{&quot;brightness&quot;:-0.15000000596046448,&quot;colorType&quot;:1,&quot;foreColorIndex&quot;:14},&quot;depth&quot;:{&quot;brightness&quot;:-0.15000000596046448,&quot;colorType&quot;:1,&quot;foreColorIndex&quot;:14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" val="14"/>
  <p:tag name="KSO_WM_UNIT_FILL_FORE_SCHEMECOLOR_INDEX_BRIGHTNESS" val="-0.05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6_4*l_h_d*1_4_1"/>
  <p:tag name="KSO_WM_TEMPLATE_CATEGORY" val="diagram"/>
  <p:tag name="KSO_WM_TEMPLATE_INDEX" val="20230966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491*572"/>
  <p:tag name="KSO_WM_DIAGRAM_GROUP_CODE" val="l1-1"/>
  <p:tag name="KSO_WM_UNIT_TYPE" val="l_h_d"/>
  <p:tag name="KSO_WM_UNIT_INDEX" val="1_4_1"/>
  <p:tag name="KSO_WM_DIAGRAM_MAX_ITEMCNT" val="8"/>
  <p:tag name="KSO_WM_DIAGRAM_MIN_ITEMCNT" val="5"/>
  <p:tag name="KSO_WM_DIAGRAM_VIRTUALLY_FRAME" val="{&quot;height&quot;:362.663818359375,&quot;width&quot;:767.65881347656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3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6_4*l_h_i*1_8_1"/>
  <p:tag name="KSO_WM_TEMPLATE_CATEGORY" val="diagram"/>
  <p:tag name="KSO_WM_TEMPLATE_INDEX" val="20230966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8_1"/>
  <p:tag name="KSO_WM_DIAGRAM_MAX_ITEMCNT" val="8"/>
  <p:tag name="KSO_WM_DIAGRAM_MIN_ITEMCNT" val="5"/>
  <p:tag name="KSO_WM_DIAGRAM_VIRTUALLY_FRAME" val="{&quot;height&quot;:362.663818359375,&quot;width&quot;:767.65881347656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0.3499999940395355,&quot;colorType&quot;:1,&quot;foreColorIndex&quot;:13,&quot;transparency&quot;:0.6000000238418579},&quot;threeD&quot;:{&quot;curvedSurface&quot;:{&quot;brightness&quot;:-0.15000000596046448,&quot;colorType&quot;:1,&quot;foreColorIndex&quot;:14},&quot;depth&quot;:{&quot;brightness&quot;:-0.15000000596046448,&quot;colorType&quot;:1,&quot;foreColorIndex&quot;:14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" val="14"/>
  <p:tag name="KSO_WM_UNIT_FILL_FORE_SCHEMECOLOR_INDEX_BRIGHTNESS" val="-0.05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6_4*l_h_d*1_8_1"/>
  <p:tag name="KSO_WM_TEMPLATE_CATEGORY" val="diagram"/>
  <p:tag name="KSO_WM_TEMPLATE_INDEX" val="20230966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493*572"/>
  <p:tag name="KSO_WM_DIAGRAM_GROUP_CODE" val="l1-1"/>
  <p:tag name="KSO_WM_UNIT_TYPE" val="l_h_d"/>
  <p:tag name="KSO_WM_UNIT_INDEX" val="1_8_1"/>
  <p:tag name="KSO_WM_DIAGRAM_MAX_ITEMCNT" val="8"/>
  <p:tag name="KSO_WM_DIAGRAM_MIN_ITEMCNT" val="5"/>
  <p:tag name="KSO_WM_DIAGRAM_VIRTUALLY_FRAME" val="{&quot;height&quot;:362.663818359375,&quot;width&quot;:767.65881347656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3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6_4*l_h_i*1_7_1"/>
  <p:tag name="KSO_WM_TEMPLATE_CATEGORY" val="diagram"/>
  <p:tag name="KSO_WM_TEMPLATE_INDEX" val="20230966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7_1"/>
  <p:tag name="KSO_WM_DIAGRAM_MAX_ITEMCNT" val="8"/>
  <p:tag name="KSO_WM_DIAGRAM_MIN_ITEMCNT" val="5"/>
  <p:tag name="KSO_WM_DIAGRAM_VIRTUALLY_FRAME" val="{&quot;height&quot;:362.663818359375,&quot;width&quot;:767.65881347656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0.3499999940395355,&quot;colorType&quot;:1,&quot;foreColorIndex&quot;:13,&quot;transparency&quot;:0.6000000238418579},&quot;threeD&quot;:{&quot;curvedSurface&quot;:{&quot;brightness&quot;:-0.15000000596046448,&quot;colorType&quot;:1,&quot;foreColorIndex&quot;:14},&quot;depth&quot;:{&quot;brightness&quot;:-0.15000000596046448,&quot;colorType&quot;:1,&quot;foreColorIndex&quot;:14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" val="14"/>
  <p:tag name="KSO_WM_UNIT_FILL_FORE_SCHEMECOLOR_INDEX_BRIGHTNESS" val="-0.05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6_4*l_h_d*1_7_1"/>
  <p:tag name="KSO_WM_TEMPLATE_CATEGORY" val="diagram"/>
  <p:tag name="KSO_WM_TEMPLATE_INDEX" val="20230966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493*572"/>
  <p:tag name="KSO_WM_DIAGRAM_GROUP_CODE" val="l1-1"/>
  <p:tag name="KSO_WM_UNIT_TYPE" val="l_h_d"/>
  <p:tag name="KSO_WM_UNIT_INDEX" val="1_7_1"/>
  <p:tag name="KSO_WM_DIAGRAM_MAX_ITEMCNT" val="8"/>
  <p:tag name="KSO_WM_DIAGRAM_MIN_ITEMCNT" val="5"/>
  <p:tag name="KSO_WM_DIAGRAM_VIRTUALLY_FRAME" val="{&quot;height&quot;:362.663818359375,&quot;width&quot;:767.65881347656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3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6_4*l_h_i*1_6_1"/>
  <p:tag name="KSO_WM_TEMPLATE_CATEGORY" val="diagram"/>
  <p:tag name="KSO_WM_TEMPLATE_INDEX" val="20230966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6_1"/>
  <p:tag name="KSO_WM_DIAGRAM_MAX_ITEMCNT" val="8"/>
  <p:tag name="KSO_WM_DIAGRAM_MIN_ITEMCNT" val="5"/>
  <p:tag name="KSO_WM_DIAGRAM_VIRTUALLY_FRAME" val="{&quot;height&quot;:362.663818359375,&quot;width&quot;:767.65881347656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0.3499999940395355,&quot;colorType&quot;:1,&quot;foreColorIndex&quot;:13,&quot;transparency&quot;:0.6000000238418579},&quot;threeD&quot;:{&quot;curvedSurface&quot;:{&quot;brightness&quot;:-0.15000000596046448,&quot;colorType&quot;:1,&quot;foreColorIndex&quot;:14},&quot;depth&quot;:{&quot;brightness&quot;:-0.15000000596046448,&quot;colorType&quot;:1,&quot;foreColorIndex&quot;:14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" val="14"/>
  <p:tag name="KSO_WM_UNIT_FILL_FORE_SCHEMECOLOR_INDEX_BRIGHTNESS" val="-0.05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6_4*l_h_d*1_6_1"/>
  <p:tag name="KSO_WM_TEMPLATE_CATEGORY" val="diagram"/>
  <p:tag name="KSO_WM_TEMPLATE_INDEX" val="20230966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493*572"/>
  <p:tag name="KSO_WM_DIAGRAM_GROUP_CODE" val="l1-1"/>
  <p:tag name="KSO_WM_UNIT_TYPE" val="l_h_d"/>
  <p:tag name="KSO_WM_UNIT_INDEX" val="1_6_1"/>
  <p:tag name="KSO_WM_DIAGRAM_MAX_ITEMCNT" val="8"/>
  <p:tag name="KSO_WM_DIAGRAM_MIN_ITEMCNT" val="5"/>
  <p:tag name="KSO_WM_DIAGRAM_VIRTUALLY_FRAME" val="{&quot;height&quot;:362.663818359375,&quot;width&quot;:767.65881347656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3"/>
</p:tagLst>
</file>

<file path=ppt/tags/tag1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0966_4*a*1"/>
  <p:tag name="KSO_WM_TEMPLATE_CATEGORY" val="diagram"/>
  <p:tag name="KSO_WM_TEMPLATE_INDEX" val="20230966"/>
  <p:tag name="KSO_WM_UNIT_LAYERLEVEL" val="1"/>
  <p:tag name="KSO_WM_TAG_VERSION" val="3.0"/>
  <p:tag name="KSO_WM_BEAUTIFY_FLAG" val="#wm#"/>
  <p:tag name="KSO_WM_UNIT_PRESET_TEXT" val="单击此处添加标题"/>
  <p:tag name="KSO_WM_UNIT_TYPE" val="a"/>
  <p:tag name="KSO_WM_UNIT_INDEX" val="1"/>
</p:tagLst>
</file>

<file path=ppt/tags/tag18.xml><?xml version="1.0" encoding="utf-8"?>
<p:tagLst xmlns:p="http://schemas.openxmlformats.org/presentationml/2006/main">
  <p:tag name="KSO_WM_SLIDE_ID" val="diagram20230966_4"/>
  <p:tag name="KSO_WM_TEMPLATE_SUBCATEGORY" val="0"/>
  <p:tag name="KSO_WM_TEMPLATE_MASTER_TYPE" val="0"/>
  <p:tag name="KSO_WM_TEMPLATE_COLOR_TYPE" val="0"/>
  <p:tag name="KSO_WM_SLIDE_ITEM_CNT" val="8"/>
  <p:tag name="KSO_WM_SLIDE_INDEX" val="4"/>
  <p:tag name="KSO_WM_TAG_VERSION" val="3.0"/>
  <p:tag name="KSO_WM_BEAUTIFY_FLAG" val="#wm#"/>
  <p:tag name="KSO_WM_TEMPLATE_CATEGORY" val="diagram"/>
  <p:tag name="KSO_WM_TEMPLATE_INDEX" val="20230966"/>
  <p:tag name="KSO_WM_SLIDE_TYPE" val="text"/>
  <p:tag name="KSO_WM_SLIDE_SUBTYPE" val="diag"/>
  <p:tag name="KSO_WM_SLIDE_SIZE" val="734.9*324.6"/>
  <p:tag name="KSO_WM_SLIDE_POSITION" val="123.55*145.75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19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6_4*l_h_d*1_1_1"/>
  <p:tag name="KSO_WM_TEMPLATE_CATEGORY" val="diagram"/>
  <p:tag name="KSO_WM_TEMPLATE_INDEX" val="20230966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493*572"/>
  <p:tag name="KSO_WM_DIAGRAM_GROUP_CODE" val="l1-1"/>
  <p:tag name="KSO_WM_UNIT_TYPE" val="l_h_d"/>
  <p:tag name="KSO_WM_UNIT_INDEX" val="1_1_1"/>
  <p:tag name="KSO_WM_DIAGRAM_MAX_ITEMCNT" val="8"/>
  <p:tag name="KSO_WM_DIAGRAM_MIN_ITEMCNT" val="5"/>
  <p:tag name="KSO_WM_DIAGRAM_VIRTUALLY_FRAME" val="{&quot;height&quot;:362.663818359375,&quot;width&quot;:767.65881347656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3"/>
</p:tagLst>
</file>

<file path=ppt/tags/tag20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21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22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23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24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25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26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27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28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29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6_4*l_h_i*1_2_1"/>
  <p:tag name="KSO_WM_TEMPLATE_CATEGORY" val="diagram"/>
  <p:tag name="KSO_WM_TEMPLATE_INDEX" val="20230966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2_1"/>
  <p:tag name="KSO_WM_DIAGRAM_MAX_ITEMCNT" val="8"/>
  <p:tag name="KSO_WM_DIAGRAM_MIN_ITEMCNT" val="5"/>
  <p:tag name="KSO_WM_DIAGRAM_VIRTUALLY_FRAME" val="{&quot;height&quot;:362.663818359375,&quot;width&quot;:767.65881347656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0.3499999940395355,&quot;colorType&quot;:1,&quot;foreColorIndex&quot;:13,&quot;transparency&quot;:0.6000000238418579},&quot;threeD&quot;:{&quot;curvedSurface&quot;:{&quot;brightness&quot;:-0.15000000596046448,&quot;colorType&quot;:1,&quot;foreColorIndex&quot;:14},&quot;depth&quot;:{&quot;brightness&quot;:-0.15000000596046448,&quot;colorType&quot;:1,&quot;foreColorIndex&quot;:14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" val="14"/>
  <p:tag name="KSO_WM_UNIT_FILL_FORE_SCHEMECOLOR_INDEX_BRIGHTNESS" val="-0.05"/>
</p:tagLst>
</file>

<file path=ppt/tags/tag30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31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32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33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34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35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36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37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38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39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6_4*l_h_d*1_2_1"/>
  <p:tag name="KSO_WM_TEMPLATE_CATEGORY" val="diagram"/>
  <p:tag name="KSO_WM_TEMPLATE_INDEX" val="20230966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481*563"/>
  <p:tag name="KSO_WM_DIAGRAM_GROUP_CODE" val="l1-1"/>
  <p:tag name="KSO_WM_UNIT_TYPE" val="l_h_d"/>
  <p:tag name="KSO_WM_UNIT_INDEX" val="1_2_1"/>
  <p:tag name="KSO_WM_DIAGRAM_MAX_ITEMCNT" val="8"/>
  <p:tag name="KSO_WM_DIAGRAM_MIN_ITEMCNT" val="5"/>
  <p:tag name="KSO_WM_DIAGRAM_VIRTUALLY_FRAME" val="{&quot;height&quot;:362.663818359375,&quot;width&quot;:767.65881347656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3"/>
</p:tagLst>
</file>

<file path=ppt/tags/tag40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41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42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43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44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45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46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47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48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49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6_4*l_h_i*1_3_1"/>
  <p:tag name="KSO_WM_TEMPLATE_CATEGORY" val="diagram"/>
  <p:tag name="KSO_WM_TEMPLATE_INDEX" val="20230966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3_1"/>
  <p:tag name="KSO_WM_DIAGRAM_MAX_ITEMCNT" val="8"/>
  <p:tag name="KSO_WM_DIAGRAM_MIN_ITEMCNT" val="5"/>
  <p:tag name="KSO_WM_DIAGRAM_VIRTUALLY_FRAME" val="{&quot;height&quot;:362.663818359375,&quot;width&quot;:767.65881347656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0.3499999940395355,&quot;colorType&quot;:1,&quot;foreColorIndex&quot;:13,&quot;transparency&quot;:0.6000000238418579},&quot;threeD&quot;:{&quot;curvedSurface&quot;:{&quot;brightness&quot;:-0.15000000596046448,&quot;colorType&quot;:1,&quot;foreColorIndex&quot;:14},&quot;depth&quot;:{&quot;brightness&quot;:-0.15000000596046448,&quot;colorType&quot;:1,&quot;foreColorIndex&quot;:14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" val="14"/>
  <p:tag name="KSO_WM_UNIT_FILL_FORE_SCHEMECOLOR_INDEX_BRIGHTNESS" val="-0.05"/>
</p:tagLst>
</file>

<file path=ppt/tags/tag50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51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52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53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54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55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56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66"/>
</p:tagLst>
</file>

<file path=ppt/tags/tag57.xml><?xml version="1.0" encoding="utf-8"?>
<p:tagLst xmlns:p="http://schemas.openxmlformats.org/presentationml/2006/main">
  <p:tag name="commondata" val="eyJoZGlkIjoiZGIzYzU5ZWJjZTEyZmIzODU0ZTMzNTQ2NDMwYzU2ZmYifQ==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6_4*l_h_i*1_5_1"/>
  <p:tag name="KSO_WM_TEMPLATE_CATEGORY" val="diagram"/>
  <p:tag name="KSO_WM_TEMPLATE_INDEX" val="20230966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5_1"/>
  <p:tag name="KSO_WM_DIAGRAM_MAX_ITEMCNT" val="8"/>
  <p:tag name="KSO_WM_DIAGRAM_MIN_ITEMCNT" val="5"/>
  <p:tag name="KSO_WM_DIAGRAM_VIRTUALLY_FRAME" val="{&quot;height&quot;:362.663818359375,&quot;width&quot;:767.65881347656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0.3499999940395355,&quot;colorType&quot;:1,&quot;foreColorIndex&quot;:13,&quot;transparency&quot;:0.6000000238418579},&quot;threeD&quot;:{&quot;curvedSurface&quot;:{&quot;brightness&quot;:-0.15000000596046448,&quot;colorType&quot;:1,&quot;foreColorIndex&quot;:14},&quot;depth&quot;:{&quot;brightness&quot;:-0.15000000596046448,&quot;colorType&quot;:1,&quot;foreColorIndex&quot;:14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" val="14"/>
  <p:tag name="KSO_WM_UNIT_FILL_FORE_SCHEMECOLOR_INDEX_BRIGHTNESS" val="-0.05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6_4*l_h_d*1_5_1"/>
  <p:tag name="KSO_WM_TEMPLATE_CATEGORY" val="diagram"/>
  <p:tag name="KSO_WM_TEMPLATE_INDEX" val="20230966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493*572"/>
  <p:tag name="KSO_WM_DIAGRAM_GROUP_CODE" val="l1-1"/>
  <p:tag name="KSO_WM_UNIT_TYPE" val="l_h_d"/>
  <p:tag name="KSO_WM_UNIT_INDEX" val="1_5_1"/>
  <p:tag name="KSO_WM_DIAGRAM_MAX_ITEMCNT" val="8"/>
  <p:tag name="KSO_WM_DIAGRAM_MIN_ITEMCNT" val="5"/>
  <p:tag name="KSO_WM_DIAGRAM_VIRTUALLY_FRAME" val="{&quot;height&quot;:362.663818359375,&quot;width&quot;:767.65881347656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3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6_4*l_h_d*1_3_1"/>
  <p:tag name="KSO_WM_TEMPLATE_CATEGORY" val="diagram"/>
  <p:tag name="KSO_WM_TEMPLATE_INDEX" val="20230966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493*572"/>
  <p:tag name="KSO_WM_DIAGRAM_GROUP_CODE" val="l1-1"/>
  <p:tag name="KSO_WM_UNIT_TYPE" val="l_h_d"/>
  <p:tag name="KSO_WM_UNIT_INDEX" val="1_3_1"/>
  <p:tag name="KSO_WM_DIAGRAM_MAX_ITEMCNT" val="8"/>
  <p:tag name="KSO_WM_DIAGRAM_MIN_ITEMCNT" val="5"/>
  <p:tag name="KSO_WM_DIAGRAM_VIRTUALLY_FRAME" val="{&quot;height&quot;:362.663818359375,&quot;width&quot;:767.65881347656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3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6_4*l_h_i*1_4_1"/>
  <p:tag name="KSO_WM_TEMPLATE_CATEGORY" val="diagram"/>
  <p:tag name="KSO_WM_TEMPLATE_INDEX" val="20230966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4_1"/>
  <p:tag name="KSO_WM_DIAGRAM_MAX_ITEMCNT" val="8"/>
  <p:tag name="KSO_WM_DIAGRAM_MIN_ITEMCNT" val="5"/>
  <p:tag name="KSO_WM_DIAGRAM_VIRTUALLY_FRAME" val="{&quot;height&quot;:362.663818359375,&quot;width&quot;:767.65881347656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0.3499999940395355,&quot;colorType&quot;:1,&quot;foreColorIndex&quot;:13,&quot;transparency&quot;:0.6000000238418579},&quot;threeD&quot;:{&quot;curvedSurface&quot;:{&quot;brightness&quot;:-0.15000000596046448,&quot;colorType&quot;:1,&quot;foreColorIndex&quot;:14},&quot;depth&quot;:{&quot;brightness&quot;:-0.15000000596046448,&quot;colorType&quot;:1,&quot;foreColorIndex&quot;:14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" val="14"/>
  <p:tag name="KSO_WM_UNIT_FILL_FORE_SCHEMECOLOR_INDEX_BRIGHTNESS" val="-0.05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WPS 演示</Application>
  <PresentationFormat/>
  <Paragraphs>2</Paragraphs>
  <Slides>40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40</vt:i4>
      </vt:variant>
    </vt:vector>
  </HeadingPairs>
  <TitlesOfParts>
    <vt:vector size="47" baseType="lpstr">
      <vt:lpstr>Arial</vt:lpstr>
      <vt:lpstr>宋体</vt:lpstr>
      <vt:lpstr>Wingdings</vt:lpstr>
      <vt:lpstr>微软雅黑</vt:lpstr>
      <vt:lpstr>Arial Unicode MS</vt:lpstr>
      <vt:lpstr>Calibri</vt:lpstr>
      <vt:lpstr>默认设计模板</vt:lpstr>
      <vt:lpstr>PowerPoint 演示文稿</vt:lpstr>
      <vt:lpstr>单击此处添加标题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WPS_1668938239</cp:lastModifiedBy>
  <cp:revision>3</cp:revision>
  <dcterms:created xsi:type="dcterms:W3CDTF">2024-08-11T08:49:00Z</dcterms:created>
  <dcterms:modified xsi:type="dcterms:W3CDTF">2024-08-11T08:58:05Z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2052-12.1.0.17147</vt:lpwstr>
  </property>
  <property fmtid="{D5CDD505-2E9C-101B-9397-08002B2CF9AE}" pid="3" name="ICV">
    <vt:lpwstr>AB095C27AF5C4BE08AA84EEE94B20969_12</vt:lpwstr>
  </property>
</Properties>
</file>